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Titan One"/>
      <p:regular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TitanOn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d74c556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d74c556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Autocorrect on phones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Autofill in google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Take data from common </a:t>
            </a:r>
            <a:r>
              <a:rPr lang="en"/>
              <a:t>searches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USES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 more about this in natural language processing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50720d9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50720d9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200"/>
              <a:buChar char="-"/>
            </a:pPr>
            <a:r>
              <a:rPr lang="en" sz="1350">
                <a:solidFill>
                  <a:srgbClr val="1F1F1F"/>
                </a:solidFill>
                <a:highlight>
                  <a:srgbClr val="FFFFFF"/>
                </a:highlight>
              </a:rPr>
              <a:t>Q- learning, temporal difference value learning, neural networks (WOW WHAT CAN NEURAL NETWORKS NOT DO) </a:t>
            </a:r>
            <a:endParaRPr sz="135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50"/>
              <a:buChar char="-"/>
            </a:pPr>
            <a:r>
              <a:rPr lang="en" sz="1350">
                <a:solidFill>
                  <a:srgbClr val="1F1F1F"/>
                </a:solidFill>
                <a:highlight>
                  <a:srgbClr val="FFFFFF"/>
                </a:highlight>
              </a:rPr>
              <a:t>Lots of math → probability that is why statistic and linear algebra is important in ds (matrix) </a:t>
            </a:r>
            <a:endParaRPr sz="135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50720d98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50720d98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Go originated in China over 3000 years ago and is a complicated strategy game 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Two players take turn placing stones on a board and the goal is to surround and capture the </a:t>
            </a:r>
            <a:r>
              <a:rPr lang="en" sz="1200"/>
              <a:t>opponent</a:t>
            </a:r>
            <a:r>
              <a:rPr lang="en" sz="1200"/>
              <a:t>’s stone 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there are no more </a:t>
            </a:r>
            <a:r>
              <a:rPr lang="en" sz="1200"/>
              <a:t>possible</a:t>
            </a:r>
            <a:r>
              <a:rPr lang="en" sz="1200"/>
              <a:t> moves than the player with the most stones on the board wins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Sounds easy but there is a total of 10 to the power of 170 </a:t>
            </a:r>
            <a:r>
              <a:rPr lang="en" sz="1200"/>
              <a:t>possible</a:t>
            </a:r>
            <a:r>
              <a:rPr lang="en" sz="1200"/>
              <a:t> </a:t>
            </a:r>
            <a:r>
              <a:rPr lang="en" sz="1200"/>
              <a:t>board</a:t>
            </a:r>
            <a:r>
              <a:rPr lang="en" sz="1200"/>
              <a:t> configurations (ask how much possible boards there can be)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Most go ai play at the level of human amateurs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Standard ai methods </a:t>
            </a:r>
            <a:r>
              <a:rPr lang="en" sz="1200"/>
              <a:t>cannot</a:t>
            </a:r>
            <a:r>
              <a:rPr lang="en" sz="1200"/>
              <a:t> store and handle the amount of possible Go moves or </a:t>
            </a:r>
            <a:r>
              <a:rPr lang="en" sz="1200"/>
              <a:t>evaluate</a:t>
            </a:r>
            <a:r>
              <a:rPr lang="en" sz="1200"/>
              <a:t> the strength of each possible board positions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AlphaGo is the first computer program to defeat a professional human Go player, the first to defeat a Go world champion, and is arguably the strongest Go player in history</a:t>
            </a:r>
            <a:endParaRPr sz="1200">
              <a:solidFill>
                <a:srgbClr val="123693"/>
              </a:solidFill>
              <a:highlight>
                <a:srgbClr val="D4FFED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23693"/>
              </a:buClr>
              <a:buSzPts val="1200"/>
              <a:buChar char="-"/>
            </a:pPr>
            <a:r>
              <a:rPr lang="en" sz="1200">
                <a:solidFill>
                  <a:srgbClr val="123693"/>
                </a:solidFill>
                <a:highlight>
                  <a:srgbClr val="D4FFED"/>
                </a:highlight>
              </a:rPr>
              <a:t>https://www.deepmind.com/research/highlighted-research/alphago</a:t>
            </a:r>
            <a:endParaRPr sz="1200">
              <a:solidFill>
                <a:srgbClr val="123693"/>
              </a:solidFill>
              <a:highlight>
                <a:srgbClr val="D4FFED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50720d9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50720d9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d74c556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d74c556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 do you recommend practicing python?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calculus needed for data science? I know there's calc 1 and calc 2, do we need calc 2 knowledge?(calc 2 is harder)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are some prompt suggestions/ideas to write about for the personal essay that can be the most outstanding?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Extracurricular about leadership(I personally have leadership positions such as the student government) compared to extracurriculars that interest me/I'm passionate about, which should I put first on the list of extracurriculars?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What's life like in CA? Compare CA to NYC, which would you prefer living in?(Just out of interest)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Danny said he is an economics major, I was wondering what ECs or other things he did in high school that helped with college apps. For reference, I am hoping to major in business as well.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I'm a rising senior, when you were applying to colleges through the common app, what do you recommend for the personal essay and supplements?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-"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442d9b8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442d9b8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d74c5562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d74c556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 if anyone has ever heard of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BRIEFFFF CONDENSED GUIDE TO ML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8a1cd06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8a1cd06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the combination of statistical methods, </a:t>
            </a:r>
            <a:r>
              <a:rPr lang="en"/>
              <a:t>algorithms</a:t>
            </a:r>
            <a:r>
              <a:rPr lang="en"/>
              <a:t> can make classifications or </a:t>
            </a:r>
            <a:r>
              <a:rPr lang="en"/>
              <a:t>predictions and uncover key insights in data mining projects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50720d9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50720d9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regression, neural network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d74c5562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d74c556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https://quickdraw.withgoogle.com/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50720d9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50720d9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Principal</a:t>
            </a: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 components </a:t>
            </a: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analysis, neural networks, markov chain → speech to text 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d74c5562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d74c556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50720d9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50720d9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200"/>
              <a:buChar char="-"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 solve the problem of not having enough labeled data for a supervised learning algorithm. 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200"/>
              <a:buChar char="-"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It also helps if it’s too costly to label enough data. 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71900" y="1237375"/>
            <a:ext cx="177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LECTURE 6</a:t>
            </a:r>
            <a:endParaRPr sz="2200"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71900" y="1886125"/>
            <a:ext cx="542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Q &amp; A, Machine Learning</a:t>
            </a:r>
            <a:endParaRPr b="1" sz="34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" name="Google Shape;56;p13"/>
          <p:cNvCxnSpPr>
            <a:stCxn id="54" idx="3"/>
          </p:cNvCxnSpPr>
          <p:nvPr/>
        </p:nvCxnSpPr>
        <p:spPr>
          <a:xfrm>
            <a:off x="2244000" y="1498975"/>
            <a:ext cx="67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Autocomplete / Autocorrect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1241200"/>
            <a:ext cx="4148224" cy="30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25" y="1241200"/>
            <a:ext cx="3996600" cy="1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Reinforcement </a:t>
            </a: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Learning 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502325" y="1174450"/>
            <a:ext cx="8093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Closest to how humans learn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Algorithm or agent learns by interacting with its environment and getting positive or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negative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reward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029" y="2571750"/>
            <a:ext cx="3074592" cy="220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96650"/>
            <a:ext cx="37814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02597"/>
            <a:ext cx="5574876" cy="1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AlphaGo Zero 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50" y="1273725"/>
            <a:ext cx="5001325" cy="28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Self-driving Cars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825" y="1157175"/>
            <a:ext cx="6024749" cy="33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Q &amp; A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Agenda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2325" y="1174450"/>
            <a:ext cx="8093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What is ML?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Examples 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Q&amp;A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Machine Learning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Machine Learning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02325" y="1174450"/>
            <a:ext cx="8093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Form of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Artificial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Intelligence where the machine is given data and the machine is then able to perform tasks base on what it learns from the data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Automates the data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analysis process, so machine can make data informed prediction without human intervention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Four types of models: supervised, unsupervised, semi-supervised,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reinforcement learning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Supervised Learning 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502325" y="1174450"/>
            <a:ext cx="8093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Labeled datasets to train algorithm to classify data or predict outcomes accurately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data → model adjusts to fit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appropriately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LINEAR REGRESSION is supervised learning!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521" y="2700971"/>
            <a:ext cx="1587250" cy="21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00" y="2700975"/>
            <a:ext cx="3322429" cy="2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929" y="2696650"/>
            <a:ext cx="3074592" cy="220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Puppy or Bagel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00" y="1416825"/>
            <a:ext cx="1633494" cy="1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074" y="1348850"/>
            <a:ext cx="1862807" cy="18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277" y="1170125"/>
            <a:ext cx="2096936" cy="20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9625" y="1170125"/>
            <a:ext cx="2276950" cy="2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Uns</a:t>
            </a: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upervised Learning 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02325" y="1174450"/>
            <a:ext cx="809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Analyze and cluster unlabeled data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Uncover hidden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patterns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or data groupings without the need for human intervention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079" y="2696650"/>
            <a:ext cx="3074592" cy="220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3550"/>
            <a:ext cx="3595130" cy="234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347" y="2696650"/>
            <a:ext cx="2333381" cy="2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Recommendations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82575"/>
            <a:ext cx="5267689" cy="1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11" y="1143973"/>
            <a:ext cx="6632740" cy="13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Semi-</a:t>
            </a:r>
            <a:r>
              <a:rPr lang="en">
                <a:solidFill>
                  <a:srgbClr val="BF9000"/>
                </a:solidFill>
                <a:latin typeface="Titan One"/>
                <a:ea typeface="Titan One"/>
                <a:cs typeface="Titan One"/>
                <a:sym typeface="Titan One"/>
              </a:rPr>
              <a:t>supervised Learning </a:t>
            </a:r>
            <a:endParaRPr>
              <a:solidFill>
                <a:srgbClr val="BF9000"/>
              </a:solidFill>
              <a:latin typeface="Titan One"/>
              <a:ea typeface="Titan One"/>
              <a:cs typeface="Titan One"/>
              <a:sym typeface="Titan One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02325" y="1174450"/>
            <a:ext cx="8093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Happy medium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between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supervised and unsupervised learning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Uses a smaller labeled data set to guide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 feature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extraction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from a larger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unlabeled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 set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9425"/>
            <a:ext cx="3828583" cy="2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